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38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424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573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081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785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698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612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207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191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005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71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9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979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616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021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492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334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827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169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095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062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08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70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778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713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532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940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298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228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779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897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465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636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33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372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293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37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215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863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746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15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610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834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430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28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504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242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856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318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924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63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437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186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719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528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13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289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849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459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668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630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789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080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63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506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546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8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134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975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754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194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110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2541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271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408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69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426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37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136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340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22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627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734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23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881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686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494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67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30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8726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084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589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723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1909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9043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4092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0502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95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3673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11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4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2386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004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022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312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7691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8406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7941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565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0041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7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39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1269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980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7489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113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4259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2541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918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4733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2683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786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20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86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63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02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8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36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11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87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339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6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4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37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0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8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07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05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11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54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3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262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25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101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286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564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00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41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28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86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757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4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4517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188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44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62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242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62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29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38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09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39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90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871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0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81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71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389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03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343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326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986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16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12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196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786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274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852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644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466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995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214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147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501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0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772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492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35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082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748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018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50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635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871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811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92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7540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374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565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727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904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695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291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339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470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275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0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CD7F2-2882-446C-9E5B-4AB4B8C6998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7DCAC-B665-4AA7-9890-6B7B9A848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1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7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8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2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9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0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7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3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1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9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6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4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6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7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1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9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9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90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67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7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3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52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0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71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.tulepbergenova\Desktop\Аст Тазалык\1x\5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75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304420" y="5275855"/>
            <a:ext cx="30966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110</a:t>
            </a:r>
            <a:r>
              <a:rPr lang="ru-RU" sz="4267" b="1" dirty="0">
                <a:solidFill>
                  <a:srgbClr val="4F81BD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42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610</a:t>
            </a:r>
            <a:endParaRPr lang="ru-RU" sz="4267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5126" y="5933491"/>
            <a:ext cx="3158444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ИЗ</a:t>
            </a:r>
            <a:r>
              <a:rPr lang="ru-RU" sz="2133" b="1" dirty="0">
                <a:solidFill>
                  <a:srgbClr val="4F81BD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131 683 </a:t>
            </a:r>
            <a:r>
              <a:rPr lang="ru-RU" sz="18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ЗАЯВЛЕНИЙ</a:t>
            </a:r>
            <a:endParaRPr lang="ru-RU" sz="2133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62865" y="5933491"/>
            <a:ext cx="3372172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F81BD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33 341 (25,3%)</a:t>
            </a:r>
          </a:p>
          <a:p>
            <a:pPr algn="ctr"/>
            <a:r>
              <a:rPr lang="ru-RU" sz="18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РУССКОМ</a:t>
            </a:r>
            <a:endParaRPr lang="ru-RU" sz="1867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66065" y="6085891"/>
            <a:ext cx="3372172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F81BD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33 341 (25,3%)</a:t>
            </a:r>
          </a:p>
          <a:p>
            <a:pPr algn="ctr"/>
            <a:r>
              <a:rPr lang="ru-RU" sz="18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РУССКОМ</a:t>
            </a:r>
            <a:endParaRPr lang="ru-RU" sz="1867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 descr="C:\Users\a.tulepbergenova.NCGSOT.000\Desktop\брифинг презент 15.06.2020\каз\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.NCGSOT.000\Desktop\брифинг презент 15.06.2020\каз\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4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.NCGSOT.000\Desktop\брифинг презент 15.06.2020\каз\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7" y="-2216"/>
            <a:ext cx="9146955" cy="686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0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.tulepbergenova\Desktop\Аст Тазалык\1x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34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9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87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22</Words>
  <Application>Microsoft Office PowerPoint</Application>
  <PresentationFormat>Широкоэкранный</PresentationFormat>
  <Paragraphs>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18</vt:i4>
      </vt:variant>
    </vt:vector>
  </HeadingPairs>
  <TitlesOfParts>
    <vt:vector size="41" baseType="lpstr">
      <vt:lpstr>Arial</vt:lpstr>
      <vt:lpstr>Calibri</vt:lpstr>
      <vt:lpstr>Calibri Light</vt:lpstr>
      <vt:lpstr>Segoe UI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101</dc:creator>
  <cp:lastModifiedBy>101</cp:lastModifiedBy>
  <cp:revision>2</cp:revision>
  <dcterms:created xsi:type="dcterms:W3CDTF">2021-03-12T10:21:26Z</dcterms:created>
  <dcterms:modified xsi:type="dcterms:W3CDTF">2021-03-12T10:41:27Z</dcterms:modified>
</cp:coreProperties>
</file>