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7" r:id="rId3"/>
    <p:sldMasterId id="2147483689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7E2C5-345A-4BDA-B9D6-36309763692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6AC93-EE44-4A00-A045-525A3B4D22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135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884A62DA-CBF5-43E9-A240-CED0451850D4}" type="slidenum">
              <a:rPr lang="ru-RU" altLang="ru-RU">
                <a:solidFill>
                  <a:prstClr val="black"/>
                </a:solidFill>
              </a:rPr>
              <a:pPr/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16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14D4246D-A284-4E90-B0E0-0A2E0461C6E0}" type="slidenum">
              <a:rPr lang="ru-RU" altLang="ru-RU">
                <a:solidFill>
                  <a:prstClr val="black"/>
                </a:solidFill>
              </a:rPr>
              <a:pPr/>
              <a:t>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16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60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01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64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3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985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721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8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40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90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709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6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6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26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03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96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7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70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66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141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9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1"/>
            <a:ext cx="8596668" cy="384571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9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661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31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189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189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5666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9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885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189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189"/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77712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5423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191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0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B36C-E74C-496D-9FA2-BF36316693D3}" type="slidenum">
              <a:rPr lang="ru-RU" smtClean="0">
                <a:solidFill>
                  <a:srgbClr val="5FCBEF"/>
                </a:solidFill>
              </a:rPr>
              <a:pPr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4715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95E08-6246-421A-97A1-6BC4582D97F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2D1AC-1FE6-40D9-BE7D-8BC7B360DA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192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43651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DBA68-B29E-4B7F-9167-BC4462F96A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43651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50867" y="6343651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985C56-3BD8-4F9E-8941-3A842A2C9E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36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475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08D1D-CB8A-421B-9034-98ED75ACDDC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868A9-90C6-4CCB-AB6B-EB2A53ACF6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24646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AECE-55D2-401D-87DD-C2ACA76423C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883EA-2997-4AB4-A40A-794CE0D718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61656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AF293-B481-4729-A579-AA862EC4837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E891D-1041-46C0-95A9-49A35E7349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31176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34D4E-2D5A-4001-9B8E-70ADD0E7E80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57910-BD9F-4DE8-8D74-646964A921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53856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6A04-C245-41F1-B7EA-6CE48B5EB86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8D19C-089A-427C-8DDA-ADCD46A050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4724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3BD5-4D3E-421E-9B25-DBCB78EB675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B897-FB1E-4A1D-95C4-06F3144F7F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44219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00DD2-642F-4FF1-8842-8527B36A30F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CA74-6055-40F5-A986-5BA5D2E1DF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09816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D8666-4371-4B27-88AE-56B135C8E08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23BEE-408F-4964-97DE-CC43CF55AA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90548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6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6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C245-6A36-4E1E-B1EC-4AB59FC8994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EDBA7-F0B6-4770-A97A-7F40E5C9FB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46054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95E08-6246-421A-97A1-6BC4582D97F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2D1AC-1FE6-40D9-BE7D-8BC7B360DA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040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9456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43651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DBA68-B29E-4B7F-9167-BC4462F96A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43651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50867" y="6343651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985C56-3BD8-4F9E-8941-3A842A2C9E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8463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08D1D-CB8A-421B-9034-98ED75ACDDC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868A9-90C6-4CCB-AB6B-EB2A53ACF6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73701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AECE-55D2-401D-87DD-C2ACA76423C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883EA-2997-4AB4-A40A-794CE0D718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07941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AF293-B481-4729-A579-AA862EC4837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E891D-1041-46C0-95A9-49A35E7349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68238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34D4E-2D5A-4001-9B8E-70ADD0E7E80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57910-BD9F-4DE8-8D74-646964A921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76663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6A04-C245-41F1-B7EA-6CE48B5EB86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8D19C-089A-427C-8DDA-ADCD46A050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9100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3BD5-4D3E-421E-9B25-DBCB78EB675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B897-FB1E-4A1D-95C4-06F3144F7F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88525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00DD2-642F-4FF1-8842-8527B36A30F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CA74-6055-40F5-A986-5BA5D2E1DF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6729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D8666-4371-4B27-88AE-56B135C8E08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23BEE-408F-4964-97DE-CC43CF55AA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54193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6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6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C245-6A36-4E1E-B1EC-4AB59FC8994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EDBA7-F0B6-4770-A97A-7F40E5C9FB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455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7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87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3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3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25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1C871-B2C2-4FC6-998B-41AD999EF8BA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AC3BD-AC73-4F2F-9B3F-5B29E5EA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45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89"/>
            <a:fld id="{7D7F9AA4-73F2-4D6D-ADEE-275D3D4B80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189"/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89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189"/>
            <a:fld id="{5D7DB36C-E74C-496D-9FA2-BF36316693D3}" type="slidenum">
              <a:rPr lang="ru-RU" smtClean="0">
                <a:solidFill>
                  <a:srgbClr val="5FCBEF"/>
                </a:solidFill>
              </a:rPr>
              <a:pPr defTabSz="457189"/>
              <a:t>‹#›</a:t>
            </a:fld>
            <a:endParaRPr lang="ru-RU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41F6A2-B9E4-494C-9AD9-615B9F6D108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AF212A-CE04-468C-AC22-59B6E66DCD4A}" type="slidenum">
              <a:rPr lang="ru-RU" altLang="ru-RU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8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594" indent="-228594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41F6A2-B9E4-494C-9AD9-615B9F6D108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AF212A-CE04-468C-AC22-59B6E66DCD4A}" type="slidenum">
              <a:rPr lang="ru-RU" altLang="ru-RU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78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594" indent="-228594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Z4\Desktop\book-145170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1"/>
            <a:ext cx="2527299" cy="164800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17600" y="2006600"/>
            <a:ext cx="955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 о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 жылында </a:t>
            </a: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11 - 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 білім алушыларын қорытынды аттестаттаудан өткізу </a:t>
            </a: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endParaRPr lang="kk-KZ" sz="4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4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49"/>
          <p:cNvSpPr>
            <a:spLocks noChangeArrowheads="1"/>
          </p:cNvSpPr>
          <p:nvPr/>
        </p:nvSpPr>
        <p:spPr bwMode="auto">
          <a:xfrm>
            <a:off x="5588001" y="685799"/>
            <a:ext cx="452278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</a:t>
            </a:r>
            <a:r>
              <a:rPr lang="kk-K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x-none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білім алушылардың тиісті білім беру деңгейінің мемлекеттік жалпыға міндетті стандартында қарастырылған оқу пәндерінің көлемін меңгеру дәрежесін анықтау мақсатында жүргізілетін рәсім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5B9BD5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49"/>
          <p:cNvSpPr>
            <a:spLocks noChangeArrowheads="1"/>
          </p:cNvSpPr>
          <p:nvPr/>
        </p:nvSpPr>
        <p:spPr bwMode="auto">
          <a:xfrm>
            <a:off x="1856800" y="3462829"/>
            <a:ext cx="8380413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Білім алушылар қорытынды аттестаттауды </a:t>
            </a:r>
            <a:r>
              <a:rPr lang="kk-KZ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 емтихан 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түрінде, оның ішінде </a:t>
            </a:r>
            <a:r>
              <a:rPr lang="kk-KZ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біреуін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бойынша тапсырады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8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5B9BD5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Rectangle 1"/>
          <p:cNvSpPr>
            <a:spLocks noChangeArrowheads="1"/>
          </p:cNvSpPr>
          <p:nvPr/>
        </p:nvSpPr>
        <p:spPr bwMode="auto">
          <a:xfrm>
            <a:off x="1798639" y="5367229"/>
            <a:ext cx="8470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kk-K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 аттестаттауды өткізу мерзімі Министрліктің «Орта білім беру ұйымдарында 2020-2021 оқу жылын аяқтау туралы» бұйрығымен анықталады</a:t>
            </a:r>
            <a:endParaRPr lang="kk-KZ" sz="18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263777" y="5262565"/>
            <a:ext cx="7947025" cy="33337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274889" y="6111875"/>
            <a:ext cx="7947025" cy="33339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6801" y="685800"/>
            <a:ext cx="3239775" cy="24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1"/>
          <p:cNvSpPr>
            <a:spLocks noChangeArrowheads="1"/>
          </p:cNvSpPr>
          <p:nvPr/>
        </p:nvSpPr>
        <p:spPr bwMode="auto">
          <a:xfrm>
            <a:off x="1906587" y="853311"/>
            <a:ext cx="8558212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528CC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solidFill>
                  <a:srgbClr val="1F4E79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эссе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	2)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алгебра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бастамалары</a:t>
            </a: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пәнінен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	3)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тарих</a:t>
            </a: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ы пәнінен тестілеу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	4)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тәжік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тілдерінде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тестілеу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	5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пәннен</a:t>
            </a:r>
            <a:r>
              <a:rPr lang="kk-KZ" sz="2400" dirty="0">
                <a:solidFill>
                  <a:srgbClr val="5B9BD5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(физика, химия, биология, география, геометрия, дүниежүзі тарихы, құқық негіздері, әдебиет, шетел тілі (ағылшын, француз, неміс), информатика) тестілеу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49601" y="361951"/>
            <a:ext cx="601345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аттестаттауды өткізу нысандары</a:t>
            </a:r>
            <a:endParaRPr lang="ru-RU" sz="2000" b="1" i="1" dirty="0">
              <a:solidFill>
                <a:srgbClr val="1F4E7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10668000" y="577393"/>
            <a:ext cx="1016000" cy="3382963"/>
          </a:xfrm>
          <a:prstGeom prst="curved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8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85C56-3BD8-4F9E-8941-3A842A2C9EA2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57275" y="942975"/>
            <a:ext cx="10186988" cy="47089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Қазақстан тарихы, орыс тілі және таңдау пәнінен (1 пән) тестілеу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kk-KZ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kk-KZ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 пәнге 80 минут уақыт беріледі;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kk-KZ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Тест тапсырмаларын ҰТО әзірлейді;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Тест тапсырмаларының саны – 18: бір дұрыс жауабы бар 10 тест тапсырмасы, контекст негізінде бір дұрыс жауабы бар 5 тест тапсырмасы, ашық түрде қысқаша немесе толық жауапты қажет ететін 3 тест тапсырмасы.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Барлық тест бойынша жиналатын жоғары балл – 30;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0821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146</Words>
  <Application>Microsoft Office PowerPoint</Application>
  <PresentationFormat>Широкоэкранный</PresentationFormat>
  <Paragraphs>20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Trebuchet MS</vt:lpstr>
      <vt:lpstr>Wingdings 3</vt:lpstr>
      <vt:lpstr>Тема Office</vt:lpstr>
      <vt:lpstr>Аспект</vt:lpstr>
      <vt:lpstr>2_Тема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101</dc:creator>
  <cp:lastModifiedBy>101</cp:lastModifiedBy>
  <cp:revision>3</cp:revision>
  <dcterms:created xsi:type="dcterms:W3CDTF">2021-02-22T08:52:41Z</dcterms:created>
  <dcterms:modified xsi:type="dcterms:W3CDTF">2021-03-12T10:48:42Z</dcterms:modified>
</cp:coreProperties>
</file>