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E653-B336-4867-976C-C8A992C58F68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01DB1-3366-47B3-B206-9BDB485FD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166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E653-B336-4867-976C-C8A992C58F68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01DB1-3366-47B3-B206-9BDB485FD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409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E653-B336-4867-976C-C8A992C58F68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01DB1-3366-47B3-B206-9BDB485FD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544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E653-B336-4867-976C-C8A992C58F68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01DB1-3366-47B3-B206-9BDB485FD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027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E653-B336-4867-976C-C8A992C58F68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01DB1-3366-47B3-B206-9BDB485FD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660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E653-B336-4867-976C-C8A992C58F68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01DB1-3366-47B3-B206-9BDB485FD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701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E653-B336-4867-976C-C8A992C58F68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01DB1-3366-47B3-B206-9BDB485FD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224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E653-B336-4867-976C-C8A992C58F68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01DB1-3366-47B3-B206-9BDB485FD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849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E653-B336-4867-976C-C8A992C58F68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01DB1-3366-47B3-B206-9BDB485FD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46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E653-B336-4867-976C-C8A992C58F68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01DB1-3366-47B3-B206-9BDB485FD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493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E653-B336-4867-976C-C8A992C58F68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01DB1-3366-47B3-B206-9BDB485FD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961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8E653-B336-4867-976C-C8A992C58F68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01DB1-3366-47B3-B206-9BDB485FD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35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1798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7772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4555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094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6695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347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406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72801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2020-11-24T05:07:26Z</dcterms:created>
  <dcterms:modified xsi:type="dcterms:W3CDTF">2020-11-24T13:52:41Z</dcterms:modified>
</cp:coreProperties>
</file>