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75" r:id="rId5"/>
    <p:sldId id="269" r:id="rId6"/>
    <p:sldId id="261" r:id="rId7"/>
    <p:sldId id="277" r:id="rId8"/>
    <p:sldId id="271" r:id="rId9"/>
    <p:sldId id="264" r:id="rId10"/>
    <p:sldId id="265" r:id="rId11"/>
    <p:sldId id="266" r:id="rId12"/>
    <p:sldId id="276" r:id="rId13"/>
    <p:sldId id="278" r:id="rId14"/>
    <p:sldId id="270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7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8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A26A-66BB-4937-AEF1-36621ED4C2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46E1-C021-437B-B04D-F6AA850C91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77811"/>
      </p:ext>
    </p:extLst>
  </p:cSld>
  <p:clrMapOvr>
    <a:masterClrMapping/>
  </p:clrMapOvr>
  <p:transition spd="med" advClick="0" advTm="11000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C3A4-693B-45EF-B59C-96D1D148E0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5FB3-5216-44AC-96C2-128FE6876A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68730"/>
      </p:ext>
    </p:extLst>
  </p:cSld>
  <p:clrMapOvr>
    <a:masterClrMapping/>
  </p:clrMapOvr>
  <p:transition spd="med" advClick="0" advTm="11000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9544-6458-4413-AF0C-5AA437555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ACBA-C8AA-443E-9D27-C8C2E1ED6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92880"/>
      </p:ext>
    </p:extLst>
  </p:cSld>
  <p:clrMapOvr>
    <a:masterClrMapping/>
  </p:clrMapOvr>
  <p:transition spd="med" advClick="0" advTm="11000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F172-9890-4C17-8C6E-194FA9C40F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EA54-1AF6-4DFE-85EA-8A835927DB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22056"/>
      </p:ext>
    </p:extLst>
  </p:cSld>
  <p:clrMapOvr>
    <a:masterClrMapping/>
  </p:clrMapOvr>
  <p:transition spd="med" advClick="0" advTm="11000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DD51-8328-4F2D-B577-EC6191B4FE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C8E7-1266-48EF-B6E7-22B4D2EB51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30232"/>
      </p:ext>
    </p:extLst>
  </p:cSld>
  <p:clrMapOvr>
    <a:masterClrMapping/>
  </p:clrMapOvr>
  <p:transition spd="med" advClick="0" advTm="11000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A3D0-7E18-4A44-B73B-1D3D2CA50A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A573-64A0-46DE-94BE-F66ED0C306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4825"/>
      </p:ext>
    </p:extLst>
  </p:cSld>
  <p:clrMapOvr>
    <a:masterClrMapping/>
  </p:clrMapOvr>
  <p:transition spd="med" advClick="0" advTm="11000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CAAA-8CEC-43D7-87CF-26BF01C7E2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8BA1-C855-421D-B41A-0A5FC80D40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90139"/>
      </p:ext>
    </p:extLst>
  </p:cSld>
  <p:clrMapOvr>
    <a:masterClrMapping/>
  </p:clrMapOvr>
  <p:transition spd="med" advClick="0" advTm="11000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1FFD-C7F4-4652-B451-1DCB871EB2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948B-1EE2-457E-98B7-24688FAE3C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44971"/>
      </p:ext>
    </p:extLst>
  </p:cSld>
  <p:clrMapOvr>
    <a:masterClrMapping/>
  </p:clrMapOvr>
  <p:transition spd="med" advClick="0" advTm="11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46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5585-D4FC-4A50-87C4-58989CF7E6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18B0-88EE-47C7-9B30-8B9D2A19B4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9130"/>
      </p:ext>
    </p:extLst>
  </p:cSld>
  <p:clrMapOvr>
    <a:masterClrMapping/>
  </p:clrMapOvr>
  <p:transition spd="med" advClick="0" advTm="11000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7654-6C1A-4F85-80BB-D14B7A4603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CC6D-0FB9-477D-B0A9-11105A6DE0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5982"/>
      </p:ext>
    </p:extLst>
  </p:cSld>
  <p:clrMapOvr>
    <a:masterClrMapping/>
  </p:clrMapOvr>
  <p:transition spd="med" advClick="0" advTm="11000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0FD3-1F53-4328-86A4-35F2954EA3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1177-9EC8-4FCE-9F51-417D61BAF8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7568"/>
      </p:ext>
    </p:extLst>
  </p:cSld>
  <p:clrMapOvr>
    <a:masterClrMapping/>
  </p:clrMapOvr>
  <p:transition spd="med" advClick="0" advTm="11000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0600-0DA3-41AD-944C-77CE280BB9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EC0F-1614-4C3A-8B62-481A09846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62928"/>
      </p:ext>
    </p:extLst>
  </p:cSld>
  <p:clrMapOvr>
    <a:masterClrMapping/>
  </p:clrMapOvr>
  <p:transition spd="med" advClick="0" advTm="11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4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6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9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7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17129-A1C8-4EAC-AEB7-EDE2CCE48A1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3A901-3DA3-4260-A168-16E7E891A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9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F24C29-D52E-4EAE-B3AE-57FC8A0436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8819EB-7760-4001-9BEC-3779826F8D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5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11000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166813" y="1000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k-KZ" smtClean="0">
              <a:solidFill>
                <a:prstClr val="black"/>
              </a:solidFill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49725"/>
            <a:ext cx="969962" cy="647700"/>
          </a:xfrm>
          <a:prstGeom prst="rect">
            <a:avLst/>
          </a:prstGeom>
          <a:solidFill>
            <a:srgbClr val="FF0000"/>
          </a:solidFill>
          <a:ln w="63500" cap="rnd">
            <a:solidFill>
              <a:srgbClr val="00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21"/>
          <p:cNvSpPr>
            <a:spLocks noChangeArrowheads="1"/>
          </p:cNvSpPr>
          <p:nvPr/>
        </p:nvSpPr>
        <p:spPr bwMode="auto">
          <a:xfrm>
            <a:off x="1258888" y="2060575"/>
            <a:ext cx="55451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k-KZ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k-KZ" sz="2800" b="1" i="1" dirty="0" smtClean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k-KZ" sz="2000" b="1" i="1" dirty="0" smtClean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k-KZ" sz="2000" b="1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0" name="Rectangle 22"/>
          <p:cNvSpPr>
            <a:spLocks noChangeArrowheads="1"/>
          </p:cNvSpPr>
          <p:nvPr/>
        </p:nvSpPr>
        <p:spPr bwMode="auto">
          <a:xfrm>
            <a:off x="1350963" y="260350"/>
            <a:ext cx="595734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FF0000"/>
                </a:solidFill>
                <a:latin typeface="Arial" charset="0"/>
              </a:rPr>
              <a:t>Батыс Қазақстан облысы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FF0000"/>
                </a:solidFill>
                <a:latin typeface="Arial" charset="0"/>
              </a:rPr>
              <a:t>Орал қаласы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k-KZ" b="1" i="1" dirty="0" smtClean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k-KZ" b="1" i="1" dirty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solidFill>
                  <a:srgbClr val="FF0000"/>
                </a:solidFill>
                <a:latin typeface="Arial" charset="0"/>
              </a:rPr>
              <a:t>А.Тайманов атындағы №34 мектеп-гимназиясы</a:t>
            </a:r>
          </a:p>
        </p:txBody>
      </p:sp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1712913" y="5013325"/>
            <a:ext cx="461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b="1" i="1" smtClean="0">
                <a:solidFill>
                  <a:srgbClr val="0000FF"/>
                </a:solidFill>
                <a:latin typeface="Arial" charset="0"/>
              </a:rPr>
              <a:t>Байжиенова Гүлжанат Ордағалиқызы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060575"/>
            <a:ext cx="59046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«</a:t>
            </a:r>
            <a:r>
              <a:rPr kumimoji="0" lang="ru-RU" sz="40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Арттерапия-шы</a:t>
            </a:r>
            <a:r>
              <a:rPr kumimoji="0" lang="kk-KZ" sz="4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ғармашылық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терапиясы»</a:t>
            </a:r>
            <a:endParaRPr kumimoji="0" lang="ru-RU" sz="4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968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45638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6208"/>
            <a:ext cx="3024336" cy="411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015333" cy="28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476672"/>
            <a:ext cx="4572000" cy="25588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«Мақта таяқшалары»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/>
                <a:ea typeface="Calibri"/>
                <a:cs typeface="Times New Roman"/>
              </a:rPr>
              <a:t>Мақта таяқшаларын пайдалана отырып, бірнеше данасын түске батырып, қағаз бетіне ізін қалдыру.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Керек заттар: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/>
                <a:ea typeface="Calibri"/>
                <a:cs typeface="Times New Roman"/>
              </a:rPr>
              <a:t>Мақта </a:t>
            </a:r>
            <a:r>
              <a:rPr lang="kk-KZ" dirty="0" smtClean="0">
                <a:latin typeface="Times New Roman"/>
                <a:ea typeface="Calibri"/>
                <a:cs typeface="Times New Roman"/>
              </a:rPr>
              <a:t>таяқшасы (ватные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палочки), гуашь,резинка, 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4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557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45/1335715/slides/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 bwMode="auto">
          <a:xfrm>
            <a:off x="179512" y="188640"/>
            <a:ext cx="87129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2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2058" y="212495"/>
            <a:ext cx="4891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Open Sans"/>
              </a:rPr>
              <a:t>Тұз</a:t>
            </a:r>
            <a:r>
              <a:rPr lang="ru-RU" sz="28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Open Sans"/>
              </a:rPr>
              <a:t>және</a:t>
            </a:r>
            <a:r>
              <a:rPr lang="ru-RU" sz="28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Open Sans"/>
              </a:rPr>
              <a:t>акварельмен</a:t>
            </a:r>
            <a:r>
              <a:rPr lang="ru-RU" sz="28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Open Sans"/>
              </a:rPr>
              <a:t>сурет</a:t>
            </a:r>
            <a:r>
              <a:rPr lang="ru-RU" sz="28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Open Sans"/>
              </a:rPr>
              <a:t>салу</a:t>
            </a:r>
            <a:endParaRPr lang="ru-RU" sz="28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2058" y="21202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b="1" dirty="0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000" b="1" dirty="0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sz="2000" dirty="0" err="1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қорап</a:t>
            </a:r>
            <a:r>
              <a:rPr lang="ru-RU" sz="2000" dirty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тұзы</a:t>
            </a:r>
            <a:r>
              <a:rPr lang="kk-KZ" sz="2000" dirty="0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картон,ПВА</a:t>
            </a:r>
            <a:r>
              <a:rPr lang="ru-RU" sz="2000" dirty="0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клейі,акварель</a:t>
            </a:r>
            <a:r>
              <a:rPr lang="ru-RU" sz="2000" dirty="0" smtClean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 ,щетка</a:t>
            </a:r>
            <a:r>
              <a:rPr lang="ru-RU" sz="2000" dirty="0">
                <a:solidFill>
                  <a:srgbClr val="44454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i="0" dirty="0">
              <a:solidFill>
                <a:srgbClr val="4445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2.wp.com/kladraz.ru/upload/blogs/5869_054ad4a46bbc352e87c6b44818f22c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" y="212495"/>
            <a:ext cx="3192289" cy="30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9539" y="1124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Тұзды бормен бояу арқылы «Менің болашақтағы арманым» тақырыбында бейнелеу.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и по запросу &quot;пластилинмен сурет салу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/>
          <a:stretch/>
        </p:blipFill>
        <p:spPr bwMode="auto">
          <a:xfrm>
            <a:off x="1752965" y="3494983"/>
            <a:ext cx="4612234" cy="29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904" y="2981759"/>
            <a:ext cx="361669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«Пластилинмен жұмыс»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31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4"/>
          <a:stretch/>
        </p:blipFill>
        <p:spPr bwMode="auto">
          <a:xfrm>
            <a:off x="0" y="1318168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1458" y="352326"/>
            <a:ext cx="5796587" cy="96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Арт-терапияны элементтерін қолдануда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төмендегідей нәтижеге қол жеткіздім: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355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69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8"/>
          <a:stretch/>
        </p:blipFill>
        <p:spPr bwMode="auto">
          <a:xfrm>
            <a:off x="153054" y="116632"/>
            <a:ext cx="866741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86763" y="1412776"/>
            <a:ext cx="4549733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86763" y="1644074"/>
            <a:ext cx="46572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kk-KZ" sz="2000" b="1" i="1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Мақсаты: </a:t>
            </a:r>
            <a:r>
              <a:rPr lang="kk-KZ" sz="20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Психоэмоционалдық үдеуін </a:t>
            </a:r>
            <a:r>
              <a:rPr lang="kk-KZ" sz="2000" kern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болдырмау және </a:t>
            </a:r>
            <a:r>
              <a:rPr lang="kk-KZ" sz="20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балалардың ішкі сезімі мен </a:t>
            </a:r>
            <a:r>
              <a:rPr lang="kk-KZ" sz="2000" kern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көңіл-күйін</a:t>
            </a:r>
            <a:r>
              <a:rPr lang="kk-KZ" sz="20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жақсарту, сенімділігін қалыптастыру.</a:t>
            </a:r>
            <a:endParaRPr lang="ru-RU" sz="2000" i="1" kern="1400" dirty="0">
              <a:solidFill>
                <a:srgbClr val="000000"/>
              </a:solidFill>
              <a:effectLst/>
              <a:latin typeface="Book Antiqua"/>
              <a:ea typeface="Times New Roman"/>
              <a:cs typeface="Times New Roman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309320"/>
            <a:ext cx="53101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45/1335715/slides/slid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5"/>
          <a:stretch/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0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45/1335715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32656"/>
            <a:ext cx="8340080" cy="60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4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7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0"/>
          <a:stretch/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4778896" cy="209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1412776"/>
            <a:ext cx="37160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Құммен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сурет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салу»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11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заика из скорлупы яиц: 6 тыс изображений найдено в Яндекс.Картинках |  Мозаичные узоры, Детское искусство, Мозаика из яичной скорлу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" y="116632"/>
            <a:ext cx="462741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31661" r="8205" b="28010"/>
          <a:stretch/>
        </p:blipFill>
        <p:spPr bwMode="auto">
          <a:xfrm>
            <a:off x="38053" y="3717032"/>
            <a:ext cx="4627419" cy="295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0160" y="151872"/>
            <a:ext cx="3664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Мозаика»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0930" y="2135247"/>
            <a:ext cx="3596375" cy="296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/>
                <a:ea typeface="Calibri"/>
                <a:cs typeface="Times New Roman"/>
              </a:rPr>
              <a:t> </a:t>
            </a:r>
            <a:r>
              <a:rPr lang="kk-KZ" b="1" dirty="0">
                <a:latin typeface="Times New Roman"/>
                <a:ea typeface="Calibri"/>
                <a:cs typeface="Times New Roman"/>
              </a:rPr>
              <a:t>Әр түрлі </a:t>
            </a:r>
            <a:r>
              <a:rPr lang="kk-KZ" b="1" dirty="0" smtClean="0">
                <a:latin typeface="Times New Roman"/>
                <a:ea typeface="Calibri"/>
                <a:cs typeface="Times New Roman"/>
              </a:rPr>
              <a:t>мозаиканы дайындап алып (раскраска мозаика для детей). Жұмыртқаның </a:t>
            </a:r>
            <a:r>
              <a:rPr lang="kk-KZ" b="1" dirty="0">
                <a:latin typeface="Times New Roman"/>
                <a:ea typeface="Calibri"/>
                <a:cs typeface="Times New Roman"/>
              </a:rPr>
              <a:t>сыртын әр түрлі гуашпен бояп кептіріп алғасын, ПВА </a:t>
            </a:r>
            <a:r>
              <a:rPr lang="kk-KZ" b="1" dirty="0" smtClean="0">
                <a:latin typeface="Times New Roman"/>
                <a:ea typeface="Calibri"/>
                <a:cs typeface="Times New Roman"/>
              </a:rPr>
              <a:t>клейін қолдана </a:t>
            </a:r>
            <a:r>
              <a:rPr lang="kk-KZ" b="1" dirty="0">
                <a:latin typeface="Times New Roman"/>
                <a:ea typeface="Calibri"/>
                <a:cs typeface="Times New Roman"/>
              </a:rPr>
              <a:t>отырып мозайканы әсемдейміз.</a:t>
            </a:r>
            <a:endParaRPr lang="ru-RU" sz="14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Керек заттар: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b="1" dirty="0" smtClean="0">
                <a:latin typeface="Times New Roman"/>
                <a:ea typeface="Calibri"/>
                <a:cs typeface="Times New Roman"/>
              </a:rPr>
              <a:t>Мозаика </a:t>
            </a:r>
            <a:r>
              <a:rPr lang="kk-KZ" b="1" dirty="0">
                <a:latin typeface="Times New Roman"/>
                <a:ea typeface="Calibri"/>
                <a:cs typeface="Times New Roman"/>
              </a:rPr>
              <a:t>суреті ,жұмыртқаның </a:t>
            </a:r>
            <a:r>
              <a:rPr lang="kk-KZ" b="1" dirty="0" smtClean="0">
                <a:latin typeface="Times New Roman"/>
                <a:ea typeface="Calibri"/>
                <a:cs typeface="Times New Roman"/>
              </a:rPr>
              <a:t>қабығы,гуащь, ПВА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42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Чынара Орозахунова (cynaraorozahunova) — профиль |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05" y="3429000"/>
            <a:ext cx="3163069" cy="29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 b="14320"/>
          <a:stretch/>
        </p:blipFill>
        <p:spPr bwMode="auto">
          <a:xfrm>
            <a:off x="179512" y="332656"/>
            <a:ext cx="3524250" cy="540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332656"/>
            <a:ext cx="4572000" cy="23429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«Дәнді-дақылдарды боя»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Әр түрлі макарондар мен күріштерді  түске бояп өз қиялынан сурет салу.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Керек заттар: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/>
                <a:ea typeface="Calibri"/>
                <a:cs typeface="Times New Roman"/>
              </a:rPr>
              <a:t>Макарон,күріш, </a:t>
            </a:r>
            <a:r>
              <a:rPr lang="kk-KZ" dirty="0" smtClean="0">
                <a:latin typeface="Times New Roman"/>
                <a:ea typeface="Calibri"/>
                <a:cs typeface="Times New Roman"/>
              </a:rPr>
              <a:t>кисть,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гуащь, кардон қағазы</a:t>
            </a:r>
            <a:r>
              <a:rPr lang="kk-KZ" dirty="0" smtClean="0">
                <a:latin typeface="Times New Roman"/>
                <a:ea typeface="Calibri"/>
                <a:cs typeface="Times New Roman"/>
              </a:rPr>
              <a:t>, ПВА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клейі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68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товый 11 секун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177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готовый 11 секунд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2021-01-28T11:44:44Z</dcterms:created>
  <dcterms:modified xsi:type="dcterms:W3CDTF">2021-02-12T11:09:15Z</dcterms:modified>
</cp:coreProperties>
</file>